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1D6D4D-28A2-4A27-BE3F-FDC2C2F89B0D}" v="50" dt="2020-05-01T18:05:43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3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000" b="1" dirty="0">
                <a:cs typeface="Calibri Light"/>
              </a:rPr>
              <a:t>BAŞARININ SIRRI: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0" rIns="91440" bIns="45720" rtlCol="0" anchor="t">
            <a:normAutofit/>
          </a:bodyPr>
          <a:lstStyle/>
          <a:p>
            <a:r>
              <a:rPr lang="tr-TR" sz="3200" b="1" dirty="0"/>
              <a:t>HAZZI ERTELEMEMEKTİR. </a:t>
            </a:r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Atlas</vt:lpstr>
      <vt:lpstr>BAŞARININ SIRRI: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</cp:revision>
  <dcterms:created xsi:type="dcterms:W3CDTF">2020-05-01T18:04:09Z</dcterms:created>
  <dcterms:modified xsi:type="dcterms:W3CDTF">2020-05-01T18:05:45Z</dcterms:modified>
</cp:coreProperties>
</file>